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FlUiAmaNpFrDOJ4ynRlGK7VV4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h B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AE56F7-AA6D-4807-8435-F6A6F83FFFDE}">
  <a:tblStyle styleId="{48AE56F7-AA6D-4807-8435-F6A6F83FFF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2-15T14:03:02.886" idx="1">
    <p:pos x="75" y="1578"/>
    <p:text>rij pictogrammen graag later laten invliegen of 1 dia zonder en 1 dia met deze rij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whx0N8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1338"/>
            <a:ext cx="9141619" cy="51448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 descr="Afbeelding met Graphics, grafische vormgeving, tekst, schermopname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40"/>
            <a:ext cx="9141619" cy="514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2"/>
          <p:cNvGraphicFramePr/>
          <p:nvPr>
            <p:extLst>
              <p:ext uri="{D42A27DB-BD31-4B8C-83A1-F6EECF244321}">
                <p14:modId xmlns:p14="http://schemas.microsoft.com/office/powerpoint/2010/main" val="1799066653"/>
              </p:ext>
            </p:extLst>
          </p:nvPr>
        </p:nvGraphicFramePr>
        <p:xfrm>
          <a:off x="4680608" y="1065538"/>
          <a:ext cx="3780000" cy="3866400"/>
        </p:xfrm>
        <a:graphic>
          <a:graphicData uri="http://schemas.openxmlformats.org/drawingml/2006/table">
            <a:tbl>
              <a:tblPr firstRow="1" bandRow="1">
                <a:noFill/>
                <a:tableStyleId>{48AE56F7-AA6D-4807-8435-F6A6F83FFFDE}</a:tableStyleId>
              </a:tblPr>
              <a:tblGrid>
                <a:gridCol w="234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-NL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“Wiggle wiggle”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-NL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Bira rònt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1" name="Google Shape;61;p2"/>
          <p:cNvGraphicFramePr/>
          <p:nvPr>
            <p:extLst>
              <p:ext uri="{D42A27DB-BD31-4B8C-83A1-F6EECF244321}">
                <p14:modId xmlns:p14="http://schemas.microsoft.com/office/powerpoint/2010/main" val="3004827823"/>
              </p:ext>
            </p:extLst>
          </p:nvPr>
        </p:nvGraphicFramePr>
        <p:xfrm>
          <a:off x="683394" y="1065538"/>
          <a:ext cx="3780000" cy="3867975"/>
        </p:xfrm>
        <a:graphic>
          <a:graphicData uri="http://schemas.openxmlformats.org/drawingml/2006/table">
            <a:tbl>
              <a:tblPr firstRow="1" bandRow="1">
                <a:noFill/>
                <a:tableStyleId>{48AE56F7-AA6D-4807-8435-F6A6F83FFFDE}</a:tableStyleId>
              </a:tblPr>
              <a:tblGrid>
                <a:gridCol w="23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-NL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Klap den man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-NL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Hisa man na laira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-NL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Pone man na zei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/>
                    </a:p>
                  </a:txBody>
                  <a:tcPr marL="163450" marR="91450" marT="117725" marB="45725">
                    <a:lnL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E0D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3610" y="1208611"/>
            <a:ext cx="1020808" cy="102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2849" y="3772169"/>
            <a:ext cx="639849" cy="105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8639" y="1095359"/>
            <a:ext cx="630722" cy="123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8639" y="2459177"/>
            <a:ext cx="671605" cy="108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8852" y="2459177"/>
            <a:ext cx="678935" cy="109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body" idx="1"/>
          </p:nvPr>
        </p:nvSpPr>
        <p:spPr>
          <a:xfrm>
            <a:off x="311700" y="1097611"/>
            <a:ext cx="31083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</a:rPr>
              <a:t>Bati man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Hisa man na laira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</a:rPr>
              <a:t>Pone man na zei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"Wiggle wiggle”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Drai rònt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311700" y="1097611"/>
            <a:ext cx="3108156" cy="203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</a:rPr>
              <a:t>Klap den man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Hisa man na laira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Pone man na zei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"Wiggle wiggle”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16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2000" dirty="0">
                <a:solidFill>
                  <a:schemeClr val="dk1"/>
                </a:solidFill>
              </a:rPr>
              <a:t>Drai rònt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855" y="3436778"/>
            <a:ext cx="1266793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330" y="3453685"/>
            <a:ext cx="1266793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8345" y="3376144"/>
            <a:ext cx="853465" cy="140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5734" y="3347930"/>
            <a:ext cx="912181" cy="147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6711" y="3221588"/>
            <a:ext cx="856654" cy="167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94858" y="3351451"/>
            <a:ext cx="912181" cy="147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70" y="1204725"/>
            <a:ext cx="1008566" cy="10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820" y="1221632"/>
            <a:ext cx="1008566" cy="10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70" y="2562870"/>
            <a:ext cx="1008566" cy="10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820" y="2579777"/>
            <a:ext cx="1008566" cy="10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70" y="3923329"/>
            <a:ext cx="1008566" cy="10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820" y="3940236"/>
            <a:ext cx="1008566" cy="10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5197" y="1186912"/>
            <a:ext cx="596880" cy="98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8879" y="1178073"/>
            <a:ext cx="637943" cy="102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453" y="1112237"/>
            <a:ext cx="599110" cy="116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3561" y="1181595"/>
            <a:ext cx="637943" cy="102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5197" y="2546585"/>
            <a:ext cx="596880" cy="98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8879" y="2537746"/>
            <a:ext cx="637943" cy="102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453" y="2471910"/>
            <a:ext cx="599110" cy="116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3561" y="2541268"/>
            <a:ext cx="637943" cy="102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5197" y="3906258"/>
            <a:ext cx="596880" cy="98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8879" y="3897419"/>
            <a:ext cx="637943" cy="102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453" y="3831583"/>
            <a:ext cx="599110" cy="116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3561" y="3900941"/>
            <a:ext cx="637943" cy="102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318282" y="2254519"/>
            <a:ext cx="65948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-NL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3x</a:t>
            </a:r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555" y="1977626"/>
            <a:ext cx="1266793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7045" y="1916992"/>
            <a:ext cx="853465" cy="140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030" y="1994533"/>
            <a:ext cx="1266793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4434" y="1888778"/>
            <a:ext cx="912181" cy="147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5411" y="1762436"/>
            <a:ext cx="856654" cy="167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3558" y="1892299"/>
            <a:ext cx="912181" cy="147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/>
        </p:nvSpPr>
        <p:spPr>
          <a:xfrm>
            <a:off x="318282" y="2254519"/>
            <a:ext cx="65948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-NL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3x</a:t>
            </a:r>
            <a:endParaRPr/>
          </a:p>
        </p:txBody>
      </p:sp>
      <p:sp>
        <p:nvSpPr>
          <p:cNvPr id="121" name="Google Shape;121;p7"/>
          <p:cNvSpPr txBox="1"/>
          <p:nvPr/>
        </p:nvSpPr>
        <p:spPr>
          <a:xfrm>
            <a:off x="318282" y="3745941"/>
            <a:ext cx="71600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-NL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3x </a:t>
            </a:r>
            <a:r>
              <a:rPr lang="nl-NL" sz="3000" dirty="0">
                <a:solidFill>
                  <a:schemeClr val="dk1"/>
                </a:solidFill>
              </a:rPr>
              <a:t>Baile</a:t>
            </a:r>
            <a:r>
              <a:rPr lang="nl-NL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br>
              <a:rPr lang="nl-NL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nl-NL" sz="2400" dirty="0">
                <a:solidFill>
                  <a:schemeClr val="dk1"/>
                </a:solidFill>
              </a:rPr>
              <a:t>Baile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ta e funshon)</a:t>
            </a:r>
            <a:endParaRPr dirty="0"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555" y="1977626"/>
            <a:ext cx="1266793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7045" y="1916992"/>
            <a:ext cx="853465" cy="140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030" y="1994533"/>
            <a:ext cx="1266793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4434" y="1888778"/>
            <a:ext cx="912181" cy="147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5411" y="1762436"/>
            <a:ext cx="856654" cy="167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3558" y="1892299"/>
            <a:ext cx="912181" cy="147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318282" y="37290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sz="3000" dirty="0"/>
              <a:t>Si e </a:t>
            </a:r>
            <a:r>
              <a:rPr lang="nl-NL" sz="3000" dirty="0">
                <a:solidFill>
                  <a:srgbClr val="FF02FF"/>
                </a:solidFill>
              </a:rPr>
              <a:t>músika stòp</a:t>
            </a:r>
            <a:r>
              <a:rPr lang="nl-NL" sz="3000" dirty="0">
                <a:solidFill>
                  <a:schemeClr val="dk1"/>
                </a:solidFill>
              </a:rPr>
              <a:t>, e ora ei </a:t>
            </a:r>
            <a:r>
              <a:rPr lang="nl-NL" sz="3000" dirty="0">
                <a:solidFill>
                  <a:srgbClr val="FF02FF"/>
                </a:solidFill>
              </a:rPr>
              <a:t>e programa ta stòp</a:t>
            </a:r>
            <a:endParaRPr sz="3000" dirty="0">
              <a:solidFill>
                <a:srgbClr val="FF02FF"/>
              </a:solidFill>
            </a:endParaRPr>
          </a:p>
        </p:txBody>
      </p:sp>
      <p:sp>
        <p:nvSpPr>
          <p:cNvPr id="133" name="Google Shape;133;p8"/>
          <p:cNvSpPr txBox="1">
            <a:spLocks noGrp="1"/>
          </p:cNvSpPr>
          <p:nvPr>
            <p:ph type="body" idx="1"/>
          </p:nvPr>
        </p:nvSpPr>
        <p:spPr>
          <a:xfrm>
            <a:off x="318282" y="1051350"/>
            <a:ext cx="81906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nl-NL" sz="3000" dirty="0">
                <a:solidFill>
                  <a:schemeClr val="dk1"/>
                </a:solidFill>
              </a:rPr>
              <a:t>Si e </a:t>
            </a:r>
            <a:r>
              <a:rPr lang="nl-NL" sz="3000" dirty="0">
                <a:solidFill>
                  <a:srgbClr val="FF02FF"/>
                </a:solidFill>
              </a:rPr>
              <a:t>músika ta sendé</a:t>
            </a:r>
            <a:r>
              <a:rPr lang="nl-NL" sz="3000" dirty="0">
                <a:solidFill>
                  <a:schemeClr val="dk1"/>
                </a:solidFill>
              </a:rPr>
              <a:t>, mester </a:t>
            </a:r>
            <a:r>
              <a:rPr lang="nl-NL" sz="3000" dirty="0">
                <a:solidFill>
                  <a:srgbClr val="FF02FF"/>
                </a:solidFill>
              </a:rPr>
              <a:t>ripití</a:t>
            </a:r>
            <a:r>
              <a:rPr lang="nl-NL" sz="3000" dirty="0">
                <a:solidFill>
                  <a:schemeClr val="dk1"/>
                </a:solidFill>
              </a:rPr>
              <a:t>:</a:t>
            </a:r>
            <a:endParaRPr sz="3000" dirty="0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555" y="1977626"/>
            <a:ext cx="1266793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7045" y="1916992"/>
            <a:ext cx="853465" cy="140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030" y="1994533"/>
            <a:ext cx="1266793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3558" y="1892299"/>
            <a:ext cx="912181" cy="147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7647" y="1888778"/>
            <a:ext cx="912181" cy="147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</Words>
  <Application>Microsoft Office PowerPoint</Application>
  <PresentationFormat>On-screen Show (16:9)</PresentationFormat>
  <Paragraphs>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 e músika stòp, e ora ei e programa ta stòp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ruthlin martha</cp:lastModifiedBy>
  <cp:revision>2</cp:revision>
  <dcterms:modified xsi:type="dcterms:W3CDTF">2023-06-16T23:19:45Z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0x01010012A4A833D459804793878ACE87971F9C</vt:lpwstr>
  </property>
</Properties>
</file>